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F7F823F-5B09-40A0-9A34-DC1AC2847C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02725D8-70BC-48F5-98BC-C0EA1D787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17676B0-7FCF-4F6E-AA71-5A45EF1A7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DCD6213-A1FF-4D4B-BE9B-CF61002B3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35285E3-C39B-40D1-9777-056E70286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4105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9EE3E6-E3A6-40C3-AE7A-0231E9CD8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BE574C8-C730-4FC6-ADA0-6D2743C8A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39B8BFB-6D29-4F5F-88D7-BE1F8CC1D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D1BE617-EB5B-49D6-987F-F4C0917E2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1840B14-54EA-49CB-8712-33C6ADB85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06883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01B6F37-7A36-4A01-B2C8-1066283D3F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DC7421D-1ADD-441C-BA77-172079C2A4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551864-CAB5-4B86-9A7E-58A7A9886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F24F6F5-5A17-4A1D-84D3-6A8A81C72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E6BF6AF-8B92-4A61-8D63-82E941911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1470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0E7F01-8209-410F-ABC2-40F16692C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F8CF93-C691-4A64-9F71-924322768A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B9B1A21-F9AA-4EF2-B44C-8E39261BC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A9F9DFA-8893-44B5-9AC8-C497A04FF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382627C-F17B-4AD7-A81F-A5A814909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5522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80B061-6D27-4201-B9B6-5DAE420E2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269E448-3A41-41E2-8FED-4465C84EA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5DEB133-E96D-4529-B877-8231BF847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B6EDAD4-2A2E-4828-8489-F1292FD92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FDAE68F-959D-48AB-8AFE-7BB3C3A1F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0678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C6BBF4-6307-4565-8C38-CFE48B9D1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AEB9D4-9C12-4F85-B2CC-31FDA9CDD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E709E67-853D-4D19-BEFC-A1BFF900C8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BD0630F-7297-4EC1-B85B-A3960E227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CE7434F-087F-4742-936F-EEBD4C24D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92C9147-9CF0-4401-917E-26C3AE85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18033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3FF727-3444-4D54-9841-41BAA3EFA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4D17A75-6601-459A-BAAD-541A0E470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AFCDF70-8E87-4BE0-8934-59AF4B2932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1E51C9F-F319-4BE6-950D-2BDEDF0728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399EE4C-99CC-4674-9DD9-5F083F8BD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FC21846-6F77-450D-9A81-7EC5CC04B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90A95C6-6327-4D63-BEFB-AB62098F0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D62E446-E66C-41CC-BBA9-C01903196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2753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AADDE6-1AD1-4BF6-883D-FFD5578F4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B18CC27-0BFB-42E2-B454-8E9F22B24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D3CE7FB-0D42-455E-9F0D-E9F98225F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AAB6471-754F-4E5D-B809-44A7193B4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2161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2C908EE-B0CB-420A-9891-5140DD8C0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83418352-C20C-4E99-8E92-D650A27D2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2419498-5979-4298-87AD-C2D57CBCA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5357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D928F6-3BF6-473E-AB57-1E23076BF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7EBCEA6-C8AE-482A-8731-5F2AEDA37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8E0CFB8-E2E1-4956-B6A7-D44437D141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650E97A-B817-4ADB-9278-85590BBF4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FC3B1E9-CD43-49CA-A1AA-3D42C3263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F725C28-61FB-46D3-80A9-2C7F55C3D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1327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15EE11-1F5B-4EA0-9A7D-B753B386F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154C3BF-6E94-43F5-BF34-0C91E196AE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63F7901-2D18-408D-9F04-8EF71DBA11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DEA00E4-0974-4A11-884F-282C0B917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82DA6D4-6C28-4E11-9228-D09399C43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309776A-A387-463F-874A-883F54C60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4860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9B3EE75-DC68-412D-A36D-0F76C2472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9A200A6-CF37-49F8-952A-F0EE9174E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D49A21-889C-4E77-AB79-DB9CE60AA0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930928-E742-4200-B013-7FBD987AC179}" type="datetimeFigureOut">
              <a:rPr lang="zh-TW" altLang="en-US" smtClean="0"/>
              <a:t>2022/3/23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A60533C-EDA8-40A5-B6D0-0E6A28D464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F4022D4-FFDA-45E6-B030-30F0D5DDF6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D0ECFC-A3AD-499E-92B8-78B54FA0E45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2662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D646863-96B6-4100-9F4D-8613410A7B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4095" y="851517"/>
            <a:ext cx="5238466" cy="2991416"/>
          </a:xfrm>
        </p:spPr>
        <p:txBody>
          <a:bodyPr anchor="b">
            <a:normAutofit/>
          </a:bodyPr>
          <a:lstStyle/>
          <a:p>
            <a:pPr algn="l"/>
            <a:r>
              <a:rPr lang="en-US" altLang="zh-TW" dirty="0"/>
              <a:t>Curiosity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A5A935E-114A-45EC-B04D-04752A1FD9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4096" y="3842932"/>
            <a:ext cx="4167115" cy="2163551"/>
          </a:xfrm>
        </p:spPr>
        <p:txBody>
          <a:bodyPr anchor="t">
            <a:normAutofit/>
          </a:bodyPr>
          <a:lstStyle/>
          <a:p>
            <a:pPr algn="l"/>
            <a:r>
              <a:rPr lang="en-US" altLang="zh-TW" dirty="0" err="1"/>
              <a:t>Ml</a:t>
            </a:r>
            <a:r>
              <a:rPr lang="en-US" altLang="zh-TW" dirty="0"/>
              <a:t>-agents</a:t>
            </a:r>
            <a:r>
              <a:rPr lang="ja-JP" altLang="en-US" dirty="0"/>
              <a:t>にある</a:t>
            </a:r>
            <a:r>
              <a:rPr lang="en-US" altLang="ja-JP" dirty="0"/>
              <a:t>AI</a:t>
            </a:r>
            <a:r>
              <a:rPr lang="ja-JP" altLang="en-US" dirty="0"/>
              <a:t>の学習方法の一つです</a:t>
            </a:r>
            <a:endParaRPr lang="zh-TW" alt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0370" y="851518"/>
            <a:ext cx="6184806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D787545-403B-4C35-904C-AD7ACBC92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1503" y="2168929"/>
            <a:ext cx="3217333" cy="3138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750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9ECA83-E7EA-421C-BF11-799DE0703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Curiosity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A79D2D1-CCC5-48E9-9B4F-E17B971A35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408331"/>
          </a:xfrm>
        </p:spPr>
        <p:txBody>
          <a:bodyPr>
            <a:normAutofit/>
          </a:bodyPr>
          <a:lstStyle/>
          <a:p>
            <a:r>
              <a:rPr lang="en-US" altLang="zh-TW" dirty="0"/>
              <a:t>Curiosity</a:t>
            </a:r>
            <a:r>
              <a:rPr lang="ja-JP" altLang="en-US" dirty="0"/>
              <a:t>は</a:t>
            </a:r>
            <a:r>
              <a:rPr lang="en-US" altLang="ja-JP" dirty="0"/>
              <a:t>AI</a:t>
            </a:r>
            <a:r>
              <a:rPr lang="ja-JP" altLang="en-US" dirty="0"/>
              <a:t>が常に好奇心を持つの学習方法です</a:t>
            </a:r>
            <a:endParaRPr lang="en-US" altLang="ja-JP" dirty="0"/>
          </a:p>
          <a:p>
            <a:r>
              <a:rPr lang="ja-JP" altLang="en-US" dirty="0"/>
              <a:t>そのため、</a:t>
            </a:r>
            <a:r>
              <a:rPr lang="en-US" altLang="ja-JP" dirty="0"/>
              <a:t>AI</a:t>
            </a:r>
            <a:r>
              <a:rPr lang="ja-JP" altLang="en-US" dirty="0"/>
              <a:t>が報酬をもらえない時、</a:t>
            </a:r>
            <a:r>
              <a:rPr lang="en-US" altLang="ja-JP" dirty="0"/>
              <a:t>1</a:t>
            </a:r>
            <a:r>
              <a:rPr lang="ja-JP" altLang="en-US" dirty="0"/>
              <a:t>秒こと</a:t>
            </a:r>
            <a:r>
              <a:rPr lang="en-US" altLang="ja-JP" dirty="0"/>
              <a:t>0.001</a:t>
            </a:r>
            <a:r>
              <a:rPr lang="ja-JP" altLang="en-US" dirty="0"/>
              <a:t>を減点します。</a:t>
            </a:r>
            <a:endParaRPr lang="en-US" altLang="zh-TW" dirty="0"/>
          </a:p>
          <a:p>
            <a:pPr algn="r"/>
            <a:endParaRPr lang="en-US" altLang="ja-JP" dirty="0"/>
          </a:p>
          <a:p>
            <a:pPr marL="0" indent="0" algn="r">
              <a:buNone/>
            </a:pPr>
            <a:endParaRPr lang="en-US" altLang="ja-JP" dirty="0"/>
          </a:p>
        </p:txBody>
      </p:sp>
      <p:pic>
        <p:nvPicPr>
          <p:cNvPr id="4" name="Desktop 2022.01.11 - 00.16.46.06.DVR_Trim">
            <a:hlinkClick r:id="" action="ppaction://media"/>
            <a:extLst>
              <a:ext uri="{FF2B5EF4-FFF2-40B4-BE49-F238E27FC236}">
                <a16:creationId xmlns:a16="http://schemas.microsoft.com/office/drawing/2014/main" id="{61F8D6C2-9B6C-41F6-ADDA-CEEDCCBF0F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3133" t="9395" r="35659" b="44371"/>
          <a:stretch/>
        </p:blipFill>
        <p:spPr>
          <a:xfrm>
            <a:off x="798353" y="3233956"/>
            <a:ext cx="3218574" cy="2682133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D825B681-BFCF-4F49-A590-A8C970070187}"/>
              </a:ext>
            </a:extLst>
          </p:cNvPr>
          <p:cNvSpPr txBox="1"/>
          <p:nvPr/>
        </p:nvSpPr>
        <p:spPr>
          <a:xfrm>
            <a:off x="4404220" y="3429000"/>
            <a:ext cx="57212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ja-JP" altLang="en-US" dirty="0"/>
              <a:t>ここでは、赤いエリアがチェックポイントです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AI</a:t>
            </a:r>
            <a:r>
              <a:rPr lang="ja-JP" altLang="en-US" dirty="0"/>
              <a:t>が反時計回りに一周したら、</a:t>
            </a:r>
            <a:r>
              <a:rPr lang="en-US" altLang="ja-JP" dirty="0"/>
              <a:t>2</a:t>
            </a:r>
            <a:r>
              <a:rPr lang="ja-JP" altLang="en-US" dirty="0"/>
              <a:t>ポイントを得ます。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時計回りにチェックポイントを進入したら１ポイント減点します。</a:t>
            </a:r>
            <a:endParaRPr lang="en-US" altLang="ja-JP" dirty="0"/>
          </a:p>
          <a:p>
            <a:endParaRPr lang="zh-TW" altLang="en-US" dirty="0"/>
          </a:p>
        </p:txBody>
      </p:sp>
      <p:cxnSp>
        <p:nvCxnSpPr>
          <p:cNvPr id="8" name="直線單箭頭接點 7">
            <a:extLst>
              <a:ext uri="{FF2B5EF4-FFF2-40B4-BE49-F238E27FC236}">
                <a16:creationId xmlns:a16="http://schemas.microsoft.com/office/drawing/2014/main" id="{43DD14B1-55CB-4868-8171-C5E5B0DDC88E}"/>
              </a:ext>
            </a:extLst>
          </p:cNvPr>
          <p:cNvCxnSpPr>
            <a:cxnSpLocks/>
          </p:cNvCxnSpPr>
          <p:nvPr/>
        </p:nvCxnSpPr>
        <p:spPr>
          <a:xfrm flipH="1">
            <a:off x="3649211" y="3624045"/>
            <a:ext cx="822121" cy="6711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1109264-588A-4ED9-BBF5-E1CCC8F1CA0B}"/>
              </a:ext>
            </a:extLst>
          </p:cNvPr>
          <p:cNvSpPr txBox="1"/>
          <p:nvPr/>
        </p:nvSpPr>
        <p:spPr>
          <a:xfrm>
            <a:off x="1434517" y="6076169"/>
            <a:ext cx="15939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AI</a:t>
            </a:r>
            <a:r>
              <a:rPr lang="ja-JP" altLang="en-US" dirty="0"/>
              <a:t>が学習時の様子です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6381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AE2F37-0DEA-47F2-927F-296609019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完成品</a:t>
            </a:r>
            <a:endParaRPr lang="zh-TW" altLang="en-US" dirty="0"/>
          </a:p>
        </p:txBody>
      </p:sp>
      <p:pic>
        <p:nvPicPr>
          <p:cNvPr id="5" name="Curiosity">
            <a:hlinkClick r:id="" action="ppaction://media"/>
            <a:extLst>
              <a:ext uri="{FF2B5EF4-FFF2-40B4-BE49-F238E27FC236}">
                <a16:creationId xmlns:a16="http://schemas.microsoft.com/office/drawing/2014/main" id="{7741431E-CB67-460C-8627-82A7E33B1BE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67234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4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142</Words>
  <Application>Microsoft Office PowerPoint</Application>
  <PresentationFormat>寬螢幕</PresentationFormat>
  <Paragraphs>10</Paragraphs>
  <Slides>3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佈景主題</vt:lpstr>
      <vt:lpstr>Curiosity</vt:lpstr>
      <vt:lpstr>Curiosity</vt:lpstr>
      <vt:lpstr>完成品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LSTM</dc:title>
  <dc:creator>梓皓 趙</dc:creator>
  <cp:lastModifiedBy>梓皓 趙</cp:lastModifiedBy>
  <cp:revision>2</cp:revision>
  <dcterms:created xsi:type="dcterms:W3CDTF">2022-03-23T06:52:52Z</dcterms:created>
  <dcterms:modified xsi:type="dcterms:W3CDTF">2022-03-23T07:11:27Z</dcterms:modified>
</cp:coreProperties>
</file>

<file path=docProps/thumbnail.jpeg>
</file>